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60B9F-C04D-0874-7DAD-914F94D8AC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8A1FA4-8F50-91CE-F01F-D1BDDD446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36175-0C48-7049-9B36-FB900F6F9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15691-221A-F886-C5CE-40EE26959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E93A6-BC17-25BD-AD01-07BE91A45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7633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165AC-F83D-50D0-50EE-ECC95AF76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C1B60-BBE0-1C38-1FAD-3FBE31D3A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34090-BB00-6199-A310-CB34E56EF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50869-7C7D-B37A-C0FE-BECAF65AA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30FA5-2B62-A33B-E7D4-160EAEEDB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9787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CA547-7CD8-517B-01AE-BEF2A9477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F6A47-1D0A-3F4A-D906-698B4C2B5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646C2-8DA9-0707-18F6-A4D71A90C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12585-30F3-67F9-5850-49CCE8358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2428E-87C0-F5A5-1654-9C81F5146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40317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59ED0-3632-417E-A3DF-678DC47B5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8F1EB-F6BD-8B0D-9277-93388DDF15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531038-5A79-9A4D-F374-622422C20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E649C-877E-62C7-F0CC-26C01E48B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326B85-CC99-6930-0D4E-C56603A7B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09E3A-FC1B-87BE-6791-91DC5CF43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3128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2D7BE-81DB-757F-02E5-8309E5CC4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1FD16-30A0-7314-713E-421BC08C5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37018C-D131-F017-45E8-4C943CEB7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03C9A7-70B5-6222-CF66-AD49D5B686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F366E4-E045-9B37-8F38-F3BEEB6D4B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935191-C35B-5C4D-32A9-D062227C7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B91C3F-43E8-2AD1-C35F-CB43C9FE5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E56EF-EA6F-0E2F-4CD3-A155FE930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6777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9FCBA-509E-271F-C158-9293A0499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BDBFC-46C0-5BF5-AC50-0EEA3AE31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12DD74-39E1-9F07-680F-E814BA59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0BDC7A-5107-0B28-502F-CB896077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25225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E725EF-CF73-80E5-3CED-E83754AFD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54D06D-BB12-0887-B4C7-8EB0C8E2A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9FAEF-4682-8BBD-9A6C-3A1C56263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7360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8B2C6-1A11-E279-628B-30FF4172A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90800-AFF8-61F5-6170-982F2ACCE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B9C19-B9D2-AA90-029E-09D6A20EF0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5DDFA-0FA1-A97F-8623-5597EA188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7548C-5725-AFC9-151F-24E191BCE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186F5-8F47-D9DE-80B3-F5D75296D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0191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B5C57-CEAB-5232-5E69-1513D56E9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F3AEE6-0BDF-0426-0C54-C61F28CC5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348A9-1D7C-2786-5311-DF94D6F21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0DE26-A7CD-0AC6-F497-E6413A7CF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459ADB-3371-7EBD-BA2C-E892E135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3D680-DE18-3929-A020-BAE307AB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183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AC8A1-CEF4-C93E-7A02-D654C42D7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AD0027-5DA9-699E-1BB6-82E8F7FEC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13242-708C-1468-0AD4-DAE7DD29A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CA28D-2DCC-68DB-7287-494E0E08C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A7CB4-C842-ECB0-95D0-217C8ED8C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35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7CA039-882A-BC42-C54E-75BF54845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4E198A-8286-C1F7-AB45-79FF50DE5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F8ECF-A9D3-DADF-4926-2B2DDFA3B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F9012-7755-B5FB-1C26-BF355BCE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AF916-8BCB-2544-C818-434CA3273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5209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3CEE4A-633D-D55C-6DA2-01AAD2735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27C65-125A-3708-F33D-5A376B7B1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B8C6D-F4CF-E05E-30CE-1069991D98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FD73AA-F09C-41A5-AFF7-1D68E0AD7E2D}" type="datetimeFigureOut">
              <a:rPr lang="th-TH" smtClean="0"/>
              <a:t>08/04/69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C52FF-C596-CE47-098A-7F32100C72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3D015-280E-B75A-027B-FCCED743B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FF95CB-625E-4E79-AB25-7B30EB0349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465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F8251B-2DA3-E9EF-8F54-D7BDF1FB3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88" y="386080"/>
            <a:ext cx="5237132" cy="3042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CF3338-CC04-6851-B774-9BA202982D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276"/>
          <a:stretch>
            <a:fillRect/>
          </a:stretch>
        </p:blipFill>
        <p:spPr>
          <a:xfrm>
            <a:off x="5615759" y="1167748"/>
            <a:ext cx="6078401" cy="5273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94644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CBA248-DE91-1338-C37B-3AA812211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04" y="406400"/>
            <a:ext cx="10675956" cy="5861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135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F031C9-4550-E95E-BF36-27724DD14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796" y="0"/>
            <a:ext cx="9980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29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Pattanapan Klinhom</dc:creator>
  <cp:lastModifiedBy>Pattanapan Klinhom</cp:lastModifiedBy>
  <cp:revision>3</cp:revision>
  <dcterms:created xsi:type="dcterms:W3CDTF">2026-04-08T06:27:29Z</dcterms:created>
  <dcterms:modified xsi:type="dcterms:W3CDTF">2026-04-08T06:32:39Z</dcterms:modified>
</cp:coreProperties>
</file>